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1" r:id="rId2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8E9C5-2DB1-4F70-8837-0B6C3D2922E7}" v="52" dt="2021-03-23T13:54:15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82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23-3-2021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361B-268C-46FB-9678-E4E7DE2472D0}" type="datetimeFigureOut">
              <a:rPr lang="nl-NL" smtClean="0"/>
              <a:t>23-3-2021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506B-69E7-4A47-BAFC-C7C6E658CB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2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nature.net/2014/08/pyramid-of-technology-how-technology-becomes-nature-in-seven-step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4IR (industriële convergentie)</a:t>
            </a:r>
            <a:r>
              <a:rPr lang="nl-NL" baseline="0" dirty="0"/>
              <a:t> is een samensmelting van verschillende industrieën maar ook een samensmelting van de fysieke, digitale en biologische werelden.</a:t>
            </a:r>
            <a:r>
              <a:rPr lang="nl-NL" dirty="0"/>
              <a:t> </a:t>
            </a:r>
          </a:p>
          <a:p>
            <a:endParaRPr lang="nl-NL" dirty="0">
              <a:cs typeface="Calibri"/>
            </a:endParaRPr>
          </a:p>
          <a:p>
            <a:r>
              <a:rPr lang="nl-NL" dirty="0" err="1">
                <a:cs typeface="Calibri"/>
              </a:rPr>
              <a:t>Genomics</a:t>
            </a:r>
            <a:r>
              <a:rPr lang="nl-NL" dirty="0">
                <a:cs typeface="Calibri"/>
              </a:rPr>
              <a:t>; kweekvlees</a:t>
            </a:r>
          </a:p>
          <a:p>
            <a:r>
              <a:rPr lang="nl-NL" dirty="0" err="1">
                <a:cs typeface="Calibri"/>
              </a:rPr>
              <a:t>Bionics</a:t>
            </a:r>
            <a:r>
              <a:rPr lang="nl-NL" dirty="0">
                <a:cs typeface="Calibri"/>
              </a:rPr>
              <a:t>; vervanging van ledermaten/organen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5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https://mvonederland.nl/sector/food-agribusiness</a:t>
            </a:r>
          </a:p>
          <a:p>
            <a:r>
              <a:rPr lang="nl-NL" dirty="0"/>
              <a:t>Veranderd hierdoor motieven</a:t>
            </a:r>
            <a:r>
              <a:rPr lang="nl-NL" baseline="0" dirty="0"/>
              <a:t> van mens?</a:t>
            </a:r>
          </a:p>
          <a:p>
            <a:r>
              <a:rPr lang="nl-NL" dirty="0">
                <a:cs typeface="Calibri" panose="020F0502020204030204"/>
              </a:rPr>
              <a:t>Kan kweekvlees hierdoor een ingang vinden?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3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https://www.rtlnieuws.nl/nederland/artikel/3876861/nederland-krijgt-beste-plan-van-de-wereld-tegen-voedselverspilling</a:t>
            </a:r>
          </a:p>
          <a:p>
            <a:endParaRPr lang="nl-NL" dirty="0"/>
          </a:p>
          <a:p>
            <a:r>
              <a:rPr lang="nl-NL" dirty="0"/>
              <a:t>Veranderen van gedrag niet van techniek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804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Next Nature Network is hét internationale netwerk voor iedereen die graag meepraat over een toekomst waarin natuur en technologie versmelten.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8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sneaker: Door het DNA van bestaande dierlijke patronen over te brengen op de huid van pijlstaartrogvissen, creëert zijn bedrijf uniek aangepast </a:t>
            </a:r>
            <a:r>
              <a:rPr lang="nl-NL" dirty="0" err="1"/>
              <a:t>visleer</a:t>
            </a:r>
            <a:r>
              <a:rPr lang="nl-NL" dirty="0"/>
              <a:t>. Dit leer wordt vervolgens gebruikt om zeer gepersonaliseerde sneakers te produceren.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52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8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Convergentie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ecologisch</a:t>
            </a:r>
            <a:r>
              <a:rPr lang="en-US" dirty="0">
                <a:cs typeface="Calibri"/>
              </a:rPr>
              <a:t> en </a:t>
            </a:r>
            <a:r>
              <a:rPr lang="en-US" dirty="0" err="1">
                <a:cs typeface="Calibri"/>
              </a:rPr>
              <a:t>technologisch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Versterkt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elkaar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Ecologisch</a:t>
            </a:r>
            <a:r>
              <a:rPr lang="en-US" dirty="0"/>
              <a:t> // </a:t>
            </a:r>
            <a:r>
              <a:rPr lang="en-US" dirty="0" err="1"/>
              <a:t>kenmerken</a:t>
            </a:r>
            <a:r>
              <a:rPr lang="en-US" dirty="0"/>
              <a:t> van de </a:t>
            </a:r>
            <a:r>
              <a:rPr lang="en-US" dirty="0" err="1"/>
              <a:t>fysieke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 | </a:t>
            </a:r>
            <a:r>
              <a:rPr lang="en-US" dirty="0" err="1"/>
              <a:t>klimaat</a:t>
            </a:r>
            <a:r>
              <a:rPr lang="en-US" dirty="0"/>
              <a:t>, het weer, </a:t>
            </a:r>
            <a:r>
              <a:rPr lang="en-US" dirty="0" err="1"/>
              <a:t>mileu</a:t>
            </a:r>
            <a:r>
              <a:rPr lang="en-US" dirty="0"/>
              <a:t>,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landschap</a:t>
            </a:r>
            <a:endParaRPr lang="en-US" dirty="0" err="1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Technologisch</a:t>
            </a:r>
            <a:r>
              <a:rPr lang="en-US" dirty="0"/>
              <a:t> // </a:t>
            </a:r>
            <a:r>
              <a:rPr lang="en-US" dirty="0" err="1"/>
              <a:t>kenmerken</a:t>
            </a:r>
            <a:r>
              <a:rPr lang="en-US" dirty="0"/>
              <a:t> van de </a:t>
            </a:r>
            <a:r>
              <a:rPr lang="en-US" dirty="0" err="1"/>
              <a:t>ontwikkeling</a:t>
            </a:r>
            <a:r>
              <a:rPr lang="en-US" dirty="0"/>
              <a:t> | </a:t>
            </a:r>
            <a:r>
              <a:rPr lang="en-US" dirty="0" err="1"/>
              <a:t>informatievoorziening</a:t>
            </a:r>
            <a:r>
              <a:rPr lang="en-US" dirty="0"/>
              <a:t> (internet),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, mate van </a:t>
            </a:r>
            <a:r>
              <a:rPr lang="en-US" dirty="0" err="1"/>
              <a:t>levenstijl</a:t>
            </a:r>
            <a:r>
              <a:rPr lang="en-US" dirty="0"/>
              <a:t> en de mate van </a:t>
            </a:r>
            <a:r>
              <a:rPr lang="en-US" dirty="0" err="1"/>
              <a:t>adoptie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Wat is </a:t>
            </a:r>
            <a:r>
              <a:rPr lang="en-US" dirty="0" err="1">
                <a:cs typeface="Calibri"/>
              </a:rPr>
              <a:t>technologie</a:t>
            </a:r>
            <a:r>
              <a:rPr lang="en-US" dirty="0">
                <a:cs typeface="Calibri"/>
              </a:rPr>
              <a:t>: </a:t>
            </a:r>
            <a:r>
              <a:rPr lang="en-US" dirty="0"/>
              <a:t>Technologie is het </a:t>
            </a:r>
            <a:r>
              <a:rPr lang="en-US" b="1" dirty="0" err="1"/>
              <a:t>systeem</a:t>
            </a:r>
            <a:r>
              <a:rPr lang="en-US" b="1" dirty="0"/>
              <a:t> </a:t>
            </a:r>
            <a:r>
              <a:rPr lang="en-US" b="1" dirty="0" err="1"/>
              <a:t>waarbij</a:t>
            </a:r>
            <a:r>
              <a:rPr lang="en-US" b="1" dirty="0"/>
              <a:t> </a:t>
            </a:r>
            <a:r>
              <a:rPr lang="en-US" b="1" dirty="0" err="1"/>
              <a:t>wetenschap</a:t>
            </a:r>
            <a:r>
              <a:rPr lang="en-US" b="1" dirty="0"/>
              <a:t> en </a:t>
            </a:r>
            <a:r>
              <a:rPr lang="en-US" b="1" dirty="0" err="1"/>
              <a:t>kennis</a:t>
            </a:r>
            <a:r>
              <a:rPr lang="en-US" b="1" dirty="0"/>
              <a:t> </a:t>
            </a:r>
            <a:r>
              <a:rPr lang="en-US" b="1" dirty="0" err="1"/>
              <a:t>doelgericht</a:t>
            </a:r>
            <a:r>
              <a:rPr lang="en-US" dirty="0"/>
              <a:t> 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ontwikkeling</a:t>
            </a:r>
            <a:r>
              <a:rPr lang="en-US" dirty="0"/>
              <a:t> van </a:t>
            </a:r>
            <a:r>
              <a:rPr lang="en-US" dirty="0" err="1"/>
              <a:t>innovatieve</a:t>
            </a:r>
            <a:r>
              <a:rPr lang="en-US" dirty="0"/>
              <a:t> </a:t>
            </a:r>
            <a:r>
              <a:rPr lang="en-US" dirty="0" err="1"/>
              <a:t>methodes</a:t>
            </a:r>
            <a:r>
              <a:rPr lang="en-US" dirty="0"/>
              <a:t>, </a:t>
            </a:r>
            <a:r>
              <a:rPr lang="en-US" dirty="0" err="1"/>
              <a:t>organisatievormen</a:t>
            </a:r>
            <a:r>
              <a:rPr lang="en-US" dirty="0"/>
              <a:t> en </a:t>
            </a:r>
            <a:r>
              <a:rPr lang="en-US" dirty="0" err="1"/>
              <a:t>technieken</a:t>
            </a:r>
            <a:r>
              <a:rPr lang="en-US" dirty="0"/>
              <a:t> om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fysieke</a:t>
            </a:r>
            <a:r>
              <a:rPr lang="en-US" dirty="0"/>
              <a:t> en </a:t>
            </a:r>
            <a:r>
              <a:rPr lang="en-US" dirty="0" err="1"/>
              <a:t>niet-fysieke</a:t>
            </a:r>
            <a:r>
              <a:rPr lang="en-US" dirty="0"/>
              <a:t> </a:t>
            </a:r>
            <a:r>
              <a:rPr lang="en-US" dirty="0" err="1"/>
              <a:t>doelstellingen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voldoen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3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Te vergelijken met de </a:t>
            </a:r>
            <a:r>
              <a:rPr lang="nl-NL" dirty="0"/>
              <a:t>Piramide van Maslow (maar dan gericht op technologie)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 err="1">
                <a:cs typeface="Calibri"/>
              </a:rPr>
              <a:t>Envisioned</a:t>
            </a:r>
            <a:r>
              <a:rPr lang="nl-NL" dirty="0">
                <a:cs typeface="Calibri"/>
              </a:rPr>
              <a:t>: Het idee ; een mens dat vliegt</a:t>
            </a:r>
          </a:p>
          <a:p>
            <a:r>
              <a:rPr lang="nl-NL" dirty="0" err="1">
                <a:cs typeface="Calibri"/>
              </a:rPr>
              <a:t>Operational</a:t>
            </a:r>
            <a:r>
              <a:rPr lang="nl-NL" dirty="0">
                <a:cs typeface="Calibri"/>
              </a:rPr>
              <a:t>: Prototype ; kweekvlies</a:t>
            </a:r>
          </a:p>
          <a:p>
            <a:r>
              <a:rPr lang="nl-NL" dirty="0" err="1">
                <a:cs typeface="Calibri"/>
              </a:rPr>
              <a:t>Applied</a:t>
            </a:r>
            <a:r>
              <a:rPr lang="nl-NL" dirty="0">
                <a:cs typeface="Calibri"/>
              </a:rPr>
              <a:t>: Betaalbaar ; zonnepanelen / robotstofzuiger</a:t>
            </a:r>
          </a:p>
          <a:p>
            <a:r>
              <a:rPr lang="nl-NL" dirty="0" err="1">
                <a:cs typeface="Calibri"/>
              </a:rPr>
              <a:t>Accepted</a:t>
            </a:r>
            <a:r>
              <a:rPr lang="nl-NL" dirty="0">
                <a:cs typeface="Calibri"/>
              </a:rPr>
              <a:t> : Gedeelte van het leven ; telefoon, auto, computer</a:t>
            </a:r>
          </a:p>
          <a:p>
            <a:r>
              <a:rPr lang="nl-NL" dirty="0" err="1">
                <a:cs typeface="Calibri"/>
              </a:rPr>
              <a:t>Vital</a:t>
            </a:r>
            <a:r>
              <a:rPr lang="nl-NL" dirty="0">
                <a:cs typeface="Calibri"/>
              </a:rPr>
              <a:t> ; Niet zonder leven ; telefoon, internet</a:t>
            </a:r>
          </a:p>
          <a:p>
            <a:r>
              <a:rPr lang="nl-NL" dirty="0" err="1">
                <a:cs typeface="Calibri"/>
              </a:rPr>
              <a:t>Invisble</a:t>
            </a:r>
            <a:r>
              <a:rPr lang="nl-NL" dirty="0">
                <a:cs typeface="Calibri"/>
              </a:rPr>
              <a:t> ; Niet te zien als technologie ; alfabet, klok</a:t>
            </a:r>
          </a:p>
          <a:p>
            <a:r>
              <a:rPr lang="nl-NL" dirty="0" err="1">
                <a:cs typeface="Calibri"/>
              </a:rPr>
              <a:t>Naturalized</a:t>
            </a:r>
            <a:r>
              <a:rPr lang="nl-NL" dirty="0">
                <a:cs typeface="Calibri"/>
              </a:rPr>
              <a:t> ; Gedeelte van natuur ; landbouw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https://nextnature.net/2014/08/pyramid-of-technology-how-technology-becomes-nature-in-seven-steps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09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Kweekvlees is een combinatie van ecologie en technologie.</a:t>
            </a:r>
            <a:endParaRPr lang="nl-NL" dirty="0"/>
          </a:p>
          <a:p>
            <a:r>
              <a:rPr lang="nl-NL" dirty="0">
                <a:cs typeface="Calibri"/>
              </a:rPr>
              <a:t>Combinatie opdracht (stad van de toekomst) en deze uitvinding.</a:t>
            </a:r>
          </a:p>
          <a:p>
            <a:r>
              <a:rPr lang="nl-NL" dirty="0">
                <a:cs typeface="Calibri"/>
              </a:rPr>
              <a:t>Waarom denken jullie dat dit nog niet bestaat in de winkel? Gedrag</a:t>
            </a:r>
          </a:p>
          <a:p>
            <a:endParaRPr lang="nl-NL" dirty="0"/>
          </a:p>
          <a:p>
            <a:r>
              <a:rPr lang="nl-NL" dirty="0"/>
              <a:t>https://www.nrc.nl/nieuws/2019/03/15/kweekvlees-de-planeet-kan-niet-wachten-maar-het-gaat-nog-lang-duren-a3953397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80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Omstandigheden</a:t>
            </a:r>
            <a:r>
              <a:rPr lang="nl-NL" baseline="0" dirty="0"/>
              <a:t> (technologie), motieven (</a:t>
            </a:r>
            <a:r>
              <a:rPr lang="nl-NL" baseline="0" dirty="0" err="1"/>
              <a:t>schaartste</a:t>
            </a:r>
            <a:r>
              <a:rPr lang="nl-NL" baseline="0" dirty="0"/>
              <a:t>, CO2 uitstoot, etc..) veranderen in de toekomst dus ook ons onze gewoontes? En dus gedrag?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47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technologie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9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Tech uit 2011 (</a:t>
            </a:r>
            <a:r>
              <a:rPr lang="nl-NL" dirty="0" err="1"/>
              <a:t>operational</a:t>
            </a:r>
            <a:r>
              <a:rPr lang="nl-NL" dirty="0"/>
              <a:t>)</a:t>
            </a:r>
          </a:p>
          <a:p>
            <a:r>
              <a:rPr lang="nl-NL" dirty="0">
                <a:cs typeface="Calibri"/>
              </a:rPr>
              <a:t>Waarom </a:t>
            </a:r>
            <a:r>
              <a:rPr lang="nl-NL" dirty="0" err="1">
                <a:cs typeface="Calibri"/>
              </a:rPr>
              <a:t>operational</a:t>
            </a:r>
            <a:r>
              <a:rPr lang="nl-NL" dirty="0">
                <a:cs typeface="Calibri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8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Amazon</a:t>
            </a:r>
            <a:r>
              <a:rPr lang="nl-NL" baseline="0" dirty="0"/>
              <a:t> Go </a:t>
            </a:r>
            <a:r>
              <a:rPr lang="nl-NL" dirty="0" err="1"/>
              <a:t>operational</a:t>
            </a:r>
            <a:r>
              <a:rPr lang="nl-NL" baseline="0" dirty="0"/>
              <a:t> of </a:t>
            </a:r>
            <a:r>
              <a:rPr lang="nl-NL" baseline="0" dirty="0" err="1"/>
              <a:t>applied</a:t>
            </a:r>
            <a:r>
              <a:rPr lang="nl-NL" baseline="0" dirty="0"/>
              <a:t>?</a:t>
            </a:r>
          </a:p>
          <a:p>
            <a:r>
              <a:rPr lang="nl-NL" dirty="0">
                <a:cs typeface="Calibri"/>
              </a:rPr>
              <a:t>Beetje tussenin, want het zou in 2017 uitgerold zijn, alleen hoor je er nu niet zo veel over. Er zijn nu 26 stores.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4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Ons</a:t>
            </a:r>
            <a:r>
              <a:rPr lang="nl-NL" baseline="0" dirty="0"/>
              <a:t> winkel gedrag in 2050</a:t>
            </a:r>
          </a:p>
          <a:p>
            <a:r>
              <a:rPr lang="nl-NL" baseline="0" dirty="0"/>
              <a:t>Eens met de stelling?</a:t>
            </a:r>
          </a:p>
          <a:p>
            <a:r>
              <a:rPr lang="nl-NL" dirty="0"/>
              <a:t>https://news.microsoft.com/europe/features/supermarket-of-the-future/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mMk1Myrxc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35432650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V4wxHRDKo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JB4Ync82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4</a:t>
            </a:r>
            <a:r>
              <a:rPr lang="nl-NL" b="1" baseline="30000" dirty="0">
                <a:solidFill>
                  <a:srgbClr val="FFC000"/>
                </a:solidFill>
              </a:rPr>
              <a:t>e</a:t>
            </a:r>
            <a:r>
              <a:rPr lang="nl-NL" b="1" dirty="0">
                <a:solidFill>
                  <a:srgbClr val="FFC000"/>
                </a:solidFill>
              </a:rPr>
              <a:t> industriële revolutie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charset="0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Maatschappelijke uitdagingen</a:t>
            </a:r>
            <a:endParaRPr lang="nl-NL" sz="14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cs typeface="Calibri"/>
              </a:rPr>
              <a:t> </a:t>
            </a:r>
            <a:r>
              <a:rPr lang="nl-NL" sz="1400" dirty="0"/>
              <a:t>Vierde industriële revolutie</a:t>
            </a:r>
            <a:endParaRPr lang="nl-NL" sz="1400" dirty="0">
              <a:cs typeface="Calibri"/>
            </a:endParaRPr>
          </a:p>
          <a:p>
            <a:pPr>
              <a:buFont typeface="Wingdings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Robotisering en AI</a:t>
            </a:r>
            <a:endParaRPr lang="nl-NL" sz="14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charset="0"/>
              <a:buChar char="ü"/>
            </a:pPr>
            <a:r>
              <a:rPr lang="nl-NL" sz="1400" dirty="0"/>
              <a:t> DESTEP</a:t>
            </a:r>
            <a:endParaRPr lang="nl-NL" sz="1400" dirty="0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  <a:endParaRPr lang="nl-NL" sz="14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Duurzame stedelijke ontwikkeling</a:t>
            </a:r>
            <a:endParaRPr lang="nl-NL" sz="14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 err="1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 Samenwerken</a:t>
            </a:r>
            <a:endParaRPr lang="nl-NL" sz="14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298010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Vierde industriële revolutie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Industriële convergentie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Pyramide van technologie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9515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2050" name="Picture 2" descr="Afbeeldingsresultaat voor tesco virtual super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6017683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rmMk1Myrx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2500" y="1952672"/>
            <a:ext cx="6237028" cy="3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46" y="1690688"/>
            <a:ext cx="8548688" cy="39455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2586037"/>
            <a:ext cx="9705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9" y="1690688"/>
            <a:ext cx="5768981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6770594" cy="38004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615" y="2225336"/>
            <a:ext cx="6651172" cy="36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Next Nature Network</a:t>
            </a: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3543265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0668" y="1780665"/>
            <a:ext cx="6689271" cy="37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Next Nature Network</a:t>
            </a: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56" y="1690688"/>
            <a:ext cx="5994134" cy="38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Next Nature Network</a:t>
            </a: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GV4wxHRDK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55029" y="1690688"/>
            <a:ext cx="7113814" cy="4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55" y="2023213"/>
            <a:ext cx="2555894" cy="13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pic>
        <p:nvPicPr>
          <p:cNvPr id="8194" name="Picture 2" descr="https://siliconvalley.center/wp-content/uploads/2017/03/Screen-Shot-2017-03-30-at-9.54.08-A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13299" r="28391"/>
          <a:stretch/>
        </p:blipFill>
        <p:spPr bwMode="auto">
          <a:xfrm>
            <a:off x="3845903" y="1976282"/>
            <a:ext cx="4347793" cy="33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ionics whit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8462"/>
          <a:stretch/>
        </p:blipFill>
        <p:spPr bwMode="auto">
          <a:xfrm flipH="1">
            <a:off x="4440851" y="5093447"/>
            <a:ext cx="3157896" cy="10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d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256">
            <a:off x="7603591" y="2199398"/>
            <a:ext cx="1739743" cy="9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3d printing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18" y="1934062"/>
            <a:ext cx="1995285" cy="19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9AFA957-FB3A-49F4-8D75-B3E26C6E4873}"/>
              </a:ext>
            </a:extLst>
          </p:cNvPr>
          <p:cNvSpPr txBox="1"/>
          <p:nvPr/>
        </p:nvSpPr>
        <p:spPr>
          <a:xfrm>
            <a:off x="871382" y="1349287"/>
            <a:ext cx="6101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Industriële convergentie</a:t>
            </a:r>
          </a:p>
        </p:txBody>
      </p:sp>
    </p:spTree>
    <p:extLst>
      <p:ext uri="{BB962C8B-B14F-4D97-AF65-F5344CB8AC3E}">
        <p14:creationId xmlns:p14="http://schemas.microsoft.com/office/powerpoint/2010/main" val="79215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7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Ecologisch - Technologisch 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6499412" y="2090071"/>
            <a:ext cx="5378115" cy="1715348"/>
            <a:chOff x="5511800" y="4484296"/>
            <a:chExt cx="5378115" cy="1715348"/>
          </a:xfrm>
        </p:grpSpPr>
        <p:pic>
          <p:nvPicPr>
            <p:cNvPr id="5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5511800" y="4497345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 r="15992" b="49233"/>
            <a:stretch/>
          </p:blipFill>
          <p:spPr bwMode="auto">
            <a:xfrm>
              <a:off x="5511800" y="4484296"/>
              <a:ext cx="3574986" cy="8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1026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87" y="1411194"/>
            <a:ext cx="7270226" cy="4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2" name="EXJB4Ync82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5436" y="1228726"/>
            <a:ext cx="8597153" cy="48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83954"/>
            <a:ext cx="4394200" cy="4904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94" y="1708091"/>
            <a:ext cx="5800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Gedragsverandering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80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a28104-336f-447d-946e-e305ac2bcd47">
      <UserInfo>
        <DisplayName>Robbin Punt</DisplayName>
        <AccountId>134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0EED8-4D04-4A1B-A15D-4E18D0B12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6CCF86-D39F-422B-A92E-28D3F9C52EE5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47a28104-336f-447d-946e-e305ac2bcd47"/>
  </ds:schemaRefs>
</ds:datastoreItem>
</file>

<file path=customXml/itemProps3.xml><?xml version="1.0" encoding="utf-8"?>
<ds:datastoreItem xmlns:ds="http://schemas.openxmlformats.org/officeDocument/2006/customXml" ds:itemID="{7DE1EED8-05E3-48A4-8B04-B698D8508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4855</TotalTime>
  <Words>576</Words>
  <Application>Microsoft Office PowerPoint</Application>
  <PresentationFormat>Breedbeeld</PresentationFormat>
  <Paragraphs>106</Paragraphs>
  <Slides>19</Slides>
  <Notes>14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Wingdings</vt:lpstr>
      <vt:lpstr>Thema1</vt:lpstr>
      <vt:lpstr>4e industriële revolutie</vt:lpstr>
      <vt:lpstr>De 4e industriële revolutie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Next Nature Network</vt:lpstr>
      <vt:lpstr>Next Nature Network</vt:lpstr>
      <vt:lpstr>Next Nature Network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75</cp:revision>
  <dcterms:created xsi:type="dcterms:W3CDTF">2017-09-05T13:31:36Z</dcterms:created>
  <dcterms:modified xsi:type="dcterms:W3CDTF">2021-03-23T13:54:48Z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